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259-CEAF-4887-BAB4-E1627FDAC870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DF61-98DE-46A0-B361-8EA0A4D85A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668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259-CEAF-4887-BAB4-E1627FDAC870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DF61-98DE-46A0-B361-8EA0A4D85A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581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259-CEAF-4887-BAB4-E1627FDAC870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DF61-98DE-46A0-B361-8EA0A4D85A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80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259-CEAF-4887-BAB4-E1627FDAC870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DF61-98DE-46A0-B361-8EA0A4D85A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61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259-CEAF-4887-BAB4-E1627FDAC870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DF61-98DE-46A0-B361-8EA0A4D85A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244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259-CEAF-4887-BAB4-E1627FDAC870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DF61-98DE-46A0-B361-8EA0A4D85A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80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259-CEAF-4887-BAB4-E1627FDAC870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DF61-98DE-46A0-B361-8EA0A4D85A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03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259-CEAF-4887-BAB4-E1627FDAC870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DF61-98DE-46A0-B361-8EA0A4D85A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975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259-CEAF-4887-BAB4-E1627FDAC870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DF61-98DE-46A0-B361-8EA0A4D85A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865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259-CEAF-4887-BAB4-E1627FDAC870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DF61-98DE-46A0-B361-8EA0A4D85A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01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259-CEAF-4887-BAB4-E1627FDAC870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DF61-98DE-46A0-B361-8EA0A4D85A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6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0259-CEAF-4887-BAB4-E1627FDAC870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2DF61-98DE-46A0-B361-8EA0A4D85A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922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elizondo.fime.uanl.mx/11CMTP/POSTAL/posta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7777" r="8086" b="7037"/>
          <a:stretch/>
        </p:blipFill>
        <p:spPr bwMode="auto">
          <a:xfrm>
            <a:off x="282270" y="404664"/>
            <a:ext cx="8579459" cy="555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6512" y="0"/>
            <a:ext cx="9180512" cy="6885384"/>
          </a:xfrm>
          <a:prstGeom prst="rect">
            <a:avLst/>
          </a:prstGeom>
          <a:solidFill>
            <a:srgbClr val="EEECE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0" y="90872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  <a:t>11º. Congreso Mexicano de Tarjetas Postales</a:t>
            </a:r>
            <a:b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</a:b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11th.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Mexican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Congress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on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Postcards</a:t>
            </a:r>
            <a:endParaRPr lang="es-MX" sz="3200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8398" y="320658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FOTO </a:t>
            </a: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OFICIAL DEL CONGRESO</a:t>
            </a:r>
          </a:p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Sábado </a:t>
            </a: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14 de julio de </a:t>
            </a: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2018</a:t>
            </a:r>
            <a:endParaRPr lang="es-MX" sz="3200" b="1" dirty="0">
              <a:solidFill>
                <a:schemeClr val="accent5">
                  <a:lumMod val="50000"/>
                </a:schemeClr>
              </a:solidFill>
              <a:latin typeface="Adobe Garamond Pro Bold" pitchFamily="18" charset="0"/>
            </a:endParaRPr>
          </a:p>
        </p:txBody>
      </p:sp>
      <p:pic>
        <p:nvPicPr>
          <p:cNvPr id="1026" name="Picture 2" descr="C:\Users\PATTY\Desktop\Escritorio 2018\INTERNET\POSTALES\11 CMTP\Poster\poster POSTALES 2018 v f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4" r="1170" b="973"/>
          <a:stretch/>
        </p:blipFill>
        <p:spPr bwMode="auto">
          <a:xfrm>
            <a:off x="-27344" y="6309320"/>
            <a:ext cx="9171344" cy="5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-27448" y="20608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accent2"/>
                </a:solidFill>
                <a:latin typeface="Adobe Garamond Pro Bold" pitchFamily="18" charset="0"/>
              </a:rPr>
              <a:t>Del 10 al 15 de Julio de 2018. Monterrey N.L., México.</a:t>
            </a:r>
            <a:endParaRPr lang="es-MX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2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5" name="Picture 8" descr="F:\MEMORIA\Fotos XI CMTP  postales 2018\14 de julio de 2018 CMTP\Toma de Foto oficial\FOTOGRUPOPOSTALES20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8630"/>
            <a:ext cx="7488832" cy="494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6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</Words>
  <Application>Microsoft Office PowerPoint</Application>
  <PresentationFormat>Presentación en pantalla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PATTY</dc:creator>
  <cp:lastModifiedBy>PATTY</cp:lastModifiedBy>
  <cp:revision>4</cp:revision>
  <dcterms:created xsi:type="dcterms:W3CDTF">2018-08-25T04:13:39Z</dcterms:created>
  <dcterms:modified xsi:type="dcterms:W3CDTF">2018-09-12T03:44:59Z</dcterms:modified>
</cp:coreProperties>
</file>